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6" r:id="rId4"/>
    <p:sldId id="263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259F1-F75C-43B0-B5CF-2D589B986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2B7DFE7-7DE0-4CCE-8228-81144767A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834EEF-4490-47B0-B1AC-088A6FC1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FAE08E-D0E9-4E28-8C52-7F578C6C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0E5025-AA7F-4D20-B430-6A57E472B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44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8CC1E-EAF1-4FAA-BB79-DEB525D4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5BACDDA-32FE-4E6C-84E1-67C0E48FA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BFBCD2-FEC4-4585-8E2F-38A00121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A203B2C-151D-49E7-8F54-68263247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DEDFBD-CCB7-44E9-8091-9A2916F5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851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147226B-49FD-4515-840A-57F28F365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33AAF3-61B0-410B-ABCB-1701BEAFD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3382F3-B544-4F91-95B0-995C5D45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FE1D455-CD5A-46B2-AABD-95422C0B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796333-B5BB-4C87-935C-998CB70B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433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B25C8-2B04-4EBB-9D0F-1368180B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2D74FD8-6D9E-4455-91C6-C8395D50A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065C91-4EA9-49A1-AE87-6E687637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E22A9D-3CC5-4400-AF2C-795CA19E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95FB1D7-6CE7-4BC1-90B5-058BD86F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590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AA769-B7B0-4B72-B976-F114D3B38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2562AD1-DC3D-4D75-88DF-6BBD29A8E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A0FC6E-C97D-4665-9CF8-4FFC8D27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CF7BF6-4470-4BA0-B3EC-0049C1727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7AD7E80-0F53-47DE-A927-A56B1D27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338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045E1-9FD1-485C-A09F-6EBC4A2A1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D9D012E-AC3F-4D40-9B53-0D8D8B8CD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47C4EA8-2E66-4E22-A53F-8614BC744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819A09-A781-4CAA-81D7-8AD3AE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116B62E-B7E6-49A1-AE0E-D55BB874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473DB85-E0BA-4046-A3DC-1F4DA6AB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720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6B8D9-D884-4604-ABAA-4994C32D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83268FF-3172-406D-B750-5BB59DC33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6CE0B44-01E0-4D94-A071-AB9BC583D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B790EBF-882B-44C2-9EEC-D5D47365A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084BD07-FB9F-4189-8A82-86C079708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97049B1-AEFB-4550-9EFE-082866E5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A783CF2-985F-4567-B8BF-272F752C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137091F-DE7F-4D55-9295-3731F3DC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020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5D8DA9-56B3-4BA4-8EC7-55AE5958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415D68-EEA1-47D1-9DC6-45D73A26D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EB70D29-936F-40D4-9ABF-13E9DC28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D4BDC36-200C-4F32-A913-B4D42F60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19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E971799-1AB4-4878-8D17-757E0CCC9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52ED543-1718-4117-B778-9F66084D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BF35929-D7DF-492F-AD14-532242F8B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29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3E8CB-9304-4F7D-BA4A-D108C149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D0AFB5-128B-491A-9C81-1E5FEB42D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D370A0E-538A-483B-B6FD-4B6211B69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68F4D8F-B2AA-4FB2-A3C9-B9510042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72BE60-BD97-43A2-9327-E05CB4CA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1924FE2-4D70-4591-BBA5-B1E17E9F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958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10622-C30B-497E-8FC0-6CBA3C79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B4ED010-CA26-4984-8934-20604C7ED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7E377D4-E699-4CD7-8FDF-3EC54BEC3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CD63170-2E5B-40EF-A112-B7A153D40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3A61A19-AFD0-4F46-B5DB-272CA83C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E12A92-0DF1-4FB0-BEC7-D6525192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00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3334D60-8FD0-4212-A56B-B1B808B8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9A13D5F-1C55-4867-80C1-3BEF1ABB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8B08B7-26AF-46A4-B9A3-7A8088A08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248EE-1153-4260-BC21-AAA204DF6E37}" type="datetimeFigureOut">
              <a:rPr lang="da-DK" smtClean="0"/>
              <a:t>05-09-2018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0F6236E-8058-4F56-B24A-1444919E8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86A5DA-0236-4C17-B9CF-75223D4B7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8C88-0FA5-4A12-B9A0-9B1FFC8718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332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0" y="0"/>
            <a:ext cx="12192000" cy="7232749"/>
          </a:xfrm>
          <a:prstGeom prst="rect">
            <a:avLst/>
          </a:prstGeom>
          <a:solidFill>
            <a:srgbClr val="98150E"/>
          </a:solidFill>
        </p:spPr>
        <p:txBody>
          <a:bodyPr wrap="square" rtlCol="0">
            <a:spAutoFit/>
          </a:bodyPr>
          <a:lstStyle/>
          <a:p>
            <a:r>
              <a:rPr lang="da-DK" sz="7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da-DK" sz="28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da-DK" sz="28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ladsholder til indhold 4" descr="Et billede, der indeholder clipart&#10;&#10;Beskrivelse, der er oprettet med høj sikkerhed">
            <a:extLst>
              <a:ext uri="{FF2B5EF4-FFF2-40B4-BE49-F238E27FC236}">
                <a16:creationId xmlns:a16="http://schemas.microsoft.com/office/drawing/2014/main" id="{15511D70-7744-46BA-B03C-D561C0BD41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77" y="238020"/>
            <a:ext cx="3539067" cy="1156438"/>
          </a:xfrm>
        </p:spPr>
      </p:pic>
      <p:sp>
        <p:nvSpPr>
          <p:cNvPr id="9" name="Tekstfelt 8"/>
          <p:cNvSpPr txBox="1"/>
          <p:nvPr/>
        </p:nvSpPr>
        <p:spPr>
          <a:xfrm>
            <a:off x="6696363" y="3441680"/>
            <a:ext cx="52746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6000" dirty="0" smtClean="0">
                <a:solidFill>
                  <a:schemeClr val="bg1"/>
                </a:solidFill>
                <a:latin typeface="+mj-lt"/>
              </a:rPr>
              <a:t>Hvad skal der ske nu på vores bibliotek? </a:t>
            </a:r>
            <a:br>
              <a:rPr lang="da-DK" sz="6000" dirty="0" smtClean="0">
                <a:solidFill>
                  <a:schemeClr val="bg1"/>
                </a:solidFill>
                <a:latin typeface="+mj-lt"/>
              </a:rPr>
            </a:br>
            <a:r>
              <a:rPr lang="da-DK" sz="3600" i="1" dirty="0" smtClean="0">
                <a:solidFill>
                  <a:schemeClr val="bg1"/>
                </a:solidFill>
                <a:latin typeface="+mj-lt"/>
              </a:rPr>
              <a:t>Lokalt oplæg</a:t>
            </a:r>
            <a:endParaRPr lang="da-DK" sz="3600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" t="142" r="24765" b="353"/>
          <a:stretch/>
        </p:blipFill>
        <p:spPr>
          <a:xfrm>
            <a:off x="-20548" y="1"/>
            <a:ext cx="6124849" cy="7243280"/>
          </a:xfrm>
          <a:prstGeom prst="rect">
            <a:avLst/>
          </a:prstGeom>
        </p:spPr>
      </p:pic>
      <p:sp>
        <p:nvSpPr>
          <p:cNvPr id="4" name="Tekstfelt 3"/>
          <p:cNvSpPr txBox="1"/>
          <p:nvPr/>
        </p:nvSpPr>
        <p:spPr>
          <a:xfrm>
            <a:off x="1145309" y="6165502"/>
            <a:ext cx="440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solidFill>
                  <a:schemeClr val="bg1"/>
                </a:solidFill>
              </a:rPr>
              <a:t>[indsæt gerne billede af jeres bibliotek her]</a:t>
            </a:r>
            <a:endParaRPr lang="da-DK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/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98150E"/>
          </a:solidFill>
        </p:spPr>
        <p:txBody>
          <a:bodyPr wrap="square" rtlCol="0">
            <a:spAutoFit/>
          </a:bodyPr>
          <a:lstStyle/>
          <a:p>
            <a:endParaRPr lang="da-DK" sz="7200" b="1" dirty="0" smtClean="0">
              <a:solidFill>
                <a:schemeClr val="bg1"/>
              </a:solidFill>
              <a:latin typeface="+mj-lt"/>
            </a:endParaRPr>
          </a:p>
          <a:p>
            <a:endParaRPr lang="da-DK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6CA525D-B9C7-4EFE-8885-A1E7A638275D}"/>
              </a:ext>
            </a:extLst>
          </p:cNvPr>
          <p:cNvSpPr txBox="1">
            <a:spLocks/>
          </p:cNvSpPr>
          <p:nvPr/>
        </p:nvSpPr>
        <p:spPr>
          <a:xfrm>
            <a:off x="838200" y="2216727"/>
            <a:ext cx="4681478" cy="4119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dirty="0"/>
          </a:p>
          <a:p>
            <a:pPr lvl="0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6" name="Pladsholder til indhold 4" descr="Et billede, der indeholder clipart&#10;&#10;Beskrivelse, der er oprettet med høj sikkerhed">
            <a:extLst>
              <a:ext uri="{FF2B5EF4-FFF2-40B4-BE49-F238E27FC236}">
                <a16:creationId xmlns:a16="http://schemas.microsoft.com/office/drawing/2014/main" id="{15511D70-7744-46BA-B03C-D561C0BD4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774" y="43891"/>
            <a:ext cx="3539067" cy="1156438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78F603FD-26BC-424C-83A8-5DC3C0453E99}"/>
              </a:ext>
            </a:extLst>
          </p:cNvPr>
          <p:cNvSpPr txBox="1">
            <a:spLocks/>
          </p:cNvSpPr>
          <p:nvPr/>
        </p:nvSpPr>
        <p:spPr>
          <a:xfrm>
            <a:off x="6096000" y="1921010"/>
            <a:ext cx="5486401" cy="4211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 smtClean="0"/>
              <a:t>[</a:t>
            </a:r>
            <a:r>
              <a:rPr lang="en-US" sz="3600" i="1" dirty="0" err="1" smtClean="0"/>
              <a:t>Indsæt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jeres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tekst</a:t>
            </a:r>
            <a:r>
              <a:rPr lang="en-US" sz="3600" i="1" dirty="0" smtClean="0"/>
              <a:t> og </a:t>
            </a:r>
            <a:r>
              <a:rPr lang="en-US" sz="3600" i="1" dirty="0" err="1" smtClean="0"/>
              <a:t>evt</a:t>
            </a:r>
            <a:r>
              <a:rPr lang="en-US" sz="3600" i="1" dirty="0" smtClean="0"/>
              <a:t>. </a:t>
            </a:r>
            <a:r>
              <a:rPr lang="en-US" sz="3600" i="1" dirty="0" err="1" smtClean="0"/>
              <a:t>billeder</a:t>
            </a:r>
            <a:r>
              <a:rPr lang="en-US" sz="3600" i="1" dirty="0" smtClean="0"/>
              <a:t> her ]</a:t>
            </a:r>
            <a:endParaRPr lang="da-DK" sz="3600" dirty="0"/>
          </a:p>
        </p:txBody>
      </p:sp>
      <p:sp>
        <p:nvSpPr>
          <p:cNvPr id="11" name="Rektangel 10"/>
          <p:cNvSpPr/>
          <p:nvPr/>
        </p:nvSpPr>
        <p:spPr>
          <a:xfrm>
            <a:off x="821089" y="2405505"/>
            <a:ext cx="466531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b="1" dirty="0" smtClean="0">
                <a:solidFill>
                  <a:srgbClr val="98150E"/>
                </a:solidFill>
                <a:latin typeface="+mj-lt"/>
              </a:rPr>
              <a:t>Praktiske informationer om onlinekursus og workshop i tekniske hjælpemidler</a:t>
            </a:r>
            <a:br>
              <a:rPr lang="da-DK" sz="4000" b="1" dirty="0" smtClean="0">
                <a:solidFill>
                  <a:srgbClr val="98150E"/>
                </a:solidFill>
                <a:latin typeface="+mj-lt"/>
              </a:rPr>
            </a:br>
            <a:endParaRPr lang="da-DK" sz="14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664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/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98150E"/>
          </a:solidFill>
        </p:spPr>
        <p:txBody>
          <a:bodyPr wrap="square" rtlCol="0">
            <a:spAutoFit/>
          </a:bodyPr>
          <a:lstStyle/>
          <a:p>
            <a:endParaRPr lang="da-DK" sz="7200" b="1" dirty="0" smtClean="0">
              <a:solidFill>
                <a:schemeClr val="bg1"/>
              </a:solidFill>
              <a:latin typeface="+mj-lt"/>
            </a:endParaRPr>
          </a:p>
          <a:p>
            <a:endParaRPr lang="da-DK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6CA525D-B9C7-4EFE-8885-A1E7A638275D}"/>
              </a:ext>
            </a:extLst>
          </p:cNvPr>
          <p:cNvSpPr txBox="1">
            <a:spLocks/>
          </p:cNvSpPr>
          <p:nvPr/>
        </p:nvSpPr>
        <p:spPr>
          <a:xfrm>
            <a:off x="838200" y="2216727"/>
            <a:ext cx="4681478" cy="4119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dirty="0"/>
          </a:p>
          <a:p>
            <a:pPr lvl="0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6" name="Pladsholder til indhold 4" descr="Et billede, der indeholder clipart&#10;&#10;Beskrivelse, der er oprettet med høj sikkerhed">
            <a:extLst>
              <a:ext uri="{FF2B5EF4-FFF2-40B4-BE49-F238E27FC236}">
                <a16:creationId xmlns:a16="http://schemas.microsoft.com/office/drawing/2014/main" id="{15511D70-7744-46BA-B03C-D561C0BD4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774" y="43891"/>
            <a:ext cx="3539067" cy="1156438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78F603FD-26BC-424C-83A8-5DC3C0453E99}"/>
              </a:ext>
            </a:extLst>
          </p:cNvPr>
          <p:cNvSpPr txBox="1">
            <a:spLocks/>
          </p:cNvSpPr>
          <p:nvPr/>
        </p:nvSpPr>
        <p:spPr>
          <a:xfrm>
            <a:off x="6096000" y="1959709"/>
            <a:ext cx="5486401" cy="4211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 smtClean="0"/>
              <a:t>[</a:t>
            </a:r>
            <a:r>
              <a:rPr lang="en-US" sz="3600" i="1" dirty="0" err="1" smtClean="0"/>
              <a:t>Indsæt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jeres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tekst</a:t>
            </a:r>
            <a:r>
              <a:rPr lang="en-US" sz="3600" i="1" dirty="0" smtClean="0"/>
              <a:t> og </a:t>
            </a:r>
            <a:r>
              <a:rPr lang="en-US" sz="3600" i="1" dirty="0" err="1" smtClean="0"/>
              <a:t>evt</a:t>
            </a:r>
            <a:r>
              <a:rPr lang="en-US" sz="3600" i="1" dirty="0" smtClean="0"/>
              <a:t>. </a:t>
            </a:r>
            <a:r>
              <a:rPr lang="en-US" sz="3600" i="1" dirty="0" err="1" smtClean="0"/>
              <a:t>billeder</a:t>
            </a:r>
            <a:r>
              <a:rPr lang="en-US" sz="3600" i="1" dirty="0" smtClean="0"/>
              <a:t> her ]</a:t>
            </a:r>
            <a:endParaRPr lang="da-DK" sz="3600" dirty="0"/>
          </a:p>
        </p:txBody>
      </p:sp>
      <p:sp>
        <p:nvSpPr>
          <p:cNvPr id="8" name="Rektangel 7"/>
          <p:cNvSpPr/>
          <p:nvPr/>
        </p:nvSpPr>
        <p:spPr>
          <a:xfrm>
            <a:off x="854366" y="2770909"/>
            <a:ext cx="46653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b="1" dirty="0" smtClean="0">
                <a:solidFill>
                  <a:srgbClr val="98150E"/>
                </a:solidFill>
                <a:latin typeface="+mj-lt"/>
              </a:rPr>
              <a:t>Hvad skal der ske af ændringer </a:t>
            </a:r>
            <a:r>
              <a:rPr lang="da-DK" sz="4000" b="1" dirty="0" smtClean="0">
                <a:solidFill>
                  <a:srgbClr val="98150E"/>
                </a:solidFill>
                <a:latin typeface="+mj-lt"/>
              </a:rPr>
              <a:t>på </a:t>
            </a:r>
            <a:r>
              <a:rPr lang="da-DK" sz="4000" b="1" dirty="0" smtClean="0">
                <a:solidFill>
                  <a:srgbClr val="98150E"/>
                </a:solidFill>
                <a:latin typeface="+mj-lt"/>
              </a:rPr>
              <a:t>biblioteket?</a:t>
            </a:r>
            <a:br>
              <a:rPr lang="da-DK" sz="4000" b="1" dirty="0" smtClean="0">
                <a:solidFill>
                  <a:srgbClr val="98150E"/>
                </a:solidFill>
                <a:latin typeface="+mj-lt"/>
              </a:rPr>
            </a:br>
            <a:endParaRPr lang="da-DK" sz="14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887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6CA525D-B9C7-4EFE-8885-A1E7A638275D}"/>
              </a:ext>
            </a:extLst>
          </p:cNvPr>
          <p:cNvSpPr txBox="1">
            <a:spLocks/>
          </p:cNvSpPr>
          <p:nvPr/>
        </p:nvSpPr>
        <p:spPr>
          <a:xfrm>
            <a:off x="838200" y="2216727"/>
            <a:ext cx="4681478" cy="4119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dirty="0"/>
          </a:p>
          <a:p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8F603FD-26BC-424C-83A8-5DC3C0453E99}"/>
              </a:ext>
            </a:extLst>
          </p:cNvPr>
          <p:cNvSpPr txBox="1">
            <a:spLocks/>
          </p:cNvSpPr>
          <p:nvPr/>
        </p:nvSpPr>
        <p:spPr>
          <a:xfrm>
            <a:off x="6252876" y="1936061"/>
            <a:ext cx="5486401" cy="4211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 smtClean="0"/>
              <a:t>[</a:t>
            </a:r>
            <a:r>
              <a:rPr lang="en-US" sz="3600" i="1" dirty="0" err="1" smtClean="0"/>
              <a:t>Indsæt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jeres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tekst</a:t>
            </a:r>
            <a:r>
              <a:rPr lang="en-US" sz="3600" i="1" dirty="0" smtClean="0"/>
              <a:t> og </a:t>
            </a:r>
            <a:r>
              <a:rPr lang="en-US" sz="3600" i="1" dirty="0" err="1" smtClean="0"/>
              <a:t>evt</a:t>
            </a:r>
            <a:r>
              <a:rPr lang="en-US" sz="3600" i="1" dirty="0" smtClean="0"/>
              <a:t>. </a:t>
            </a:r>
            <a:r>
              <a:rPr lang="en-US" sz="3600" i="1" dirty="0" err="1" smtClean="0"/>
              <a:t>billeder</a:t>
            </a:r>
            <a:r>
              <a:rPr lang="en-US" sz="3600" i="1" dirty="0" smtClean="0"/>
              <a:t> her ]</a:t>
            </a:r>
            <a:endParaRPr lang="da-DK" sz="3600" dirty="0"/>
          </a:p>
        </p:txBody>
      </p:sp>
      <p:sp>
        <p:nvSpPr>
          <p:cNvPr id="8" name="Tekstfelt 7"/>
          <p:cNvSpPr txBox="1"/>
          <p:nvPr/>
        </p:nvSpPr>
        <p:spPr>
          <a:xfrm>
            <a:off x="0" y="51402"/>
            <a:ext cx="12192000" cy="1631216"/>
          </a:xfrm>
          <a:prstGeom prst="rect">
            <a:avLst/>
          </a:prstGeom>
          <a:solidFill>
            <a:srgbClr val="98150E"/>
          </a:solidFill>
        </p:spPr>
        <p:txBody>
          <a:bodyPr wrap="square" rtlCol="0">
            <a:spAutoFit/>
          </a:bodyPr>
          <a:lstStyle/>
          <a:p>
            <a:endParaRPr lang="da-DK" sz="7200" b="1" dirty="0" smtClean="0">
              <a:solidFill>
                <a:schemeClr val="bg1"/>
              </a:solidFill>
              <a:latin typeface="+mj-lt"/>
            </a:endParaRPr>
          </a:p>
          <a:p>
            <a:endParaRPr lang="da-DK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Pladsholder til indhold 4" descr="Et billede, der indeholder clipart&#10;&#10;Beskrivelse, der er oprettet med høj sikkerhed">
            <a:extLst>
              <a:ext uri="{FF2B5EF4-FFF2-40B4-BE49-F238E27FC236}">
                <a16:creationId xmlns:a16="http://schemas.microsoft.com/office/drawing/2014/main" id="{15511D70-7744-46BA-B03C-D561C0BD4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774" y="43891"/>
            <a:ext cx="3539067" cy="1156438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854366" y="2549236"/>
            <a:ext cx="46653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b="1" dirty="0" smtClean="0">
                <a:solidFill>
                  <a:srgbClr val="98150E"/>
                </a:solidFill>
                <a:latin typeface="+mj-lt"/>
              </a:rPr>
              <a:t>Hvordan vil I følge op på undervisningen i dag og arbejde videre med området?</a:t>
            </a:r>
            <a:br>
              <a:rPr lang="da-DK" sz="4000" b="1" dirty="0" smtClean="0">
                <a:solidFill>
                  <a:srgbClr val="98150E"/>
                </a:solidFill>
                <a:latin typeface="+mj-lt"/>
              </a:rPr>
            </a:br>
            <a:r>
              <a:rPr lang="da-DK" sz="1400" dirty="0">
                <a:solidFill>
                  <a:srgbClr val="C00000"/>
                </a:solidFill>
              </a:rPr>
              <a:t>fx tage punktet på et personalemøde, nedsætte arbejdsgruppe der arbejder videre etc.</a:t>
            </a:r>
            <a:endParaRPr lang="da-DK" sz="14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124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national indsats for læsesvage voksne</dc:title>
  <dc:creator>Marie Engberg Eiriksson</dc:creator>
  <cp:lastModifiedBy>Marion Tirsgaard Team Medborgerskab og Kultur  Vejle Bibliotekerne</cp:lastModifiedBy>
  <cp:revision>24</cp:revision>
  <dcterms:created xsi:type="dcterms:W3CDTF">2017-11-17T10:08:05Z</dcterms:created>
  <dcterms:modified xsi:type="dcterms:W3CDTF">2018-09-05T10:33:05Z</dcterms:modified>
</cp:coreProperties>
</file>